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XIN TRI 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1. Mười người bệnh phong đứng trong vệ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đường, chờ mong được Chúa đoái thương.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“Lậy thầy Giêsu, lạy thầy Giêsu, xin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thương cứu chữa chúng tôi”. Người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truyền ngay thôi: “Các ngươi ngay về,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về quê trình tư tế đi”. Ngay khi được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lành, một người ngay chánh, quay lại sấp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mình tạ ơn.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XIN TRI 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Con xin tri ân, con xin tri ân,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Thiên Chúa hằng từ nhân, đã nâng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thân phận những ai cơ bần, trong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cuộc đời dương thế. Con xin tri ân,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xin tri ân, Thiên Chúa hằng từ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nhân, đã ban dư tràn phúc ân vô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vàn, cho nhân thế bình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XIN TRI 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2. Mười người bệnh phong Chúa cho được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lành, một anh tạ ơn Chúa thôi. Cuộc đời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lên ngôi nhờ thầy Giêsu, ra tay thương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chữa giúp cho. Người tìm nguyên do: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“Chín anh đâu nào, giờ không tạ ơn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 sao? Riêng anh về nhà, lòng tin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anh đã, chữa lành chính bệnh của anh”.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XIN TRI 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Con xin tri ân, con xin tri ân,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Thiên Chúa hằng từ nhân, đã nâng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thân phận những ai cơ bần, trong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cuộc đời dương thế. Con xin tri ân,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xin tri ân, Thiên Chúa hằng từ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nhân, đã ban dư tràn phúc ân vô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vàn, cho nhân thế bình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XIN TRI 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3. Cuộc đời phàm nhân phúc vô ân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ngần, mà không tạ ơn Chúa sao? Tình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người bao la dài rộng cao xa, thương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con luôn mãi thiết tha. Người hằng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trao ban thánh ân vô vàn, dù khi tình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con bớt vơi. Muôn muôn ngàn đời tình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Cha tươi mới, cao vời mãi chẳng hề vơi.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XIN TRI 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Con xin tri ân, con xin tri ân,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Thiên Chúa hằng từ nhân, đã nâng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thân phận những ai cơ bần, trong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cuộc đời dương thế. Con xin tri ân,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xin tri ân, Thiên Chúa hằng từ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nhân, đã ban dư tràn phúc ân vô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vàn, cho nhân thế bình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