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Con hãy xỏ ngón tay con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vào đây, hãy nhìn xem những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vết đinh và đừng cứng lòng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nữa. Nhưng hãy tin, nhưng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hãy tin.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Lạy Chúa, con xin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từ cõi chết đã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lại, ban bình an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con, ban bình 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Con hãy xỏ ngón tay con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vào đây, hãy nhìn xem những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vết đinh và đừng cứng lòng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nữa. Nhưng hãy tin, nhưng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hãy tin.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Lạy Chúa, con xin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từ cõi chết đã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lại. Nhưng con đã thấy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tin, phúc thay kẻ nào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không thấy mà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Con hãy xỏ ngón tay con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vào đây, hãy nhìn xem những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vết đinh và đừng cứng lòng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nữa. Nhưng hãy tin, nhưng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hãy tin.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Lạy Chúa, con xin tin Chúa bởi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Đức Chúa Cha mà ra. Ngài đã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thế gian và Ngài ở đâu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cũng ở đó, mà chiêm ngưỡng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quang Chúa Cha đã ban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Chúa Cha đã ban cho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Con hãy xỏ ngón tay con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vào đây, hãy nhìn xem những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vết đinh và đừng cứng lòng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nữa. Nhưng hãy tin, nhưng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hãy tin.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