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XIN TIẾN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Con xin tiến dâng lên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này rượu nho cùng bánh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miến: Hương kinh ngát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bay triền miên, tung hô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bao dịu hiền.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XIN TIẾN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Bánh miến này tinh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trắng, và đây tấm linh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hồn con. Thắm thiết niềm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tin yêu dâng về Thiên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uy quyền.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XIN TIẾN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Con xin tiến dâng lên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này rượu nho cùng bánh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miến: Hương kinh ngát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bay triền miên, tung hô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bao dịu hiền.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XIN TIẾN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Chén cứu độ nhân thế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này con tiến dâng thành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tâm. Tiếng khấn nguyện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bay cao như trầm hương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trước Thiên tòa.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XIN TIẾN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Con xin tiến dâng lên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này rượu nho cùng bánh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miến: Hương kinh ngát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bay triền miên, tung hô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bao dịu hiền.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XIN TIẾN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Kính tiến về nhan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ngàn cay đắng nơi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trần gian.Tiếp nối cuộc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hy sinh trên đồi xưa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dâng mình.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XIN TIẾN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Con xin tiến dâng lên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này rượu nho cùng bánh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miến: Hương kinh ngát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bay triền miên, tung hô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bao dịu hiền.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XIN TIẾN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4. Khắp thế trần vui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sống cùng liên kết trong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tình yêu. Mến Chúa cùng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trông mong chung phần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vinh phúc quê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XIN TIẾN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Con xin tiến dâng lên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này rượu nho cùng bánh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miến: Hương kinh ngát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bay triền miên, tung hô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bao dịu hiền.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