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ĐỨC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Nếu con có đức tin, dù chỉ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hạt cải bé nhỏ, thì con cũng có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quyền, có quyền chuyển núi dời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non. Nếu con có đức tin, con sẽ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được hiệp thông với Chúa. Và hiệp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với Giáo Hội, con được sự sống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ĐỨC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ĐK: Con xin đức tin, lạy Chúa, xin cho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con thêm đức tin. Đức tin vững mạnh.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Giúp con trung thành, để theo Chúa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vác thập giá. Con xin đức tin, lạy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Chúa xin cho con thêm đức tin. Giúp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con can trường. Giúp con lên đường,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để theo Chúa rắc gieo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ĐỨC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2. Nếu con có đức tin, dù chỉ như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hạt cải bé nhỏ, dù giông tố tư bề,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nhưng lòng chẳng hãi sợ chi. Chính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nhờ có đức tin, con có quyền dẹp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tan sóng gió. Người nào vững tin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Ngài, có quyền lực thắng mưu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ĐỨC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ĐK: Con xin đức tin, lạy Chúa, xin cho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con thêm đức tin. Đức tin vững mạnh.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Giúp con trung thành, để theo Chúa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vác thập giá. Con xin đức tin, lạy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Chúa xin cho con thêm đức tin. Giúp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con can trường. Giúp con lên đường,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để theo Chúa rắc gieo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ĐỨC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Nếu con có đức tin, dù chỉ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hạt cải bé nhỏ, thì con có sức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mạnh, thắng mọi cạm bẫy trần gian.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Với người có đức tin, dù cho đời gặp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nhiều nguy biến, dù người thế bách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hại, vẫn trọn tình nghĩa với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ĐỨC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ĐK: Con xin đức tin, lạy Chúa, xin cho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con thêm đức tin. Đức tin vững mạnh.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Giúp con trung thành, để theo Chúa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vác thập giá. Con xin đức tin, lạy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Chúa xin cho con thêm đức tin. Giúp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con can trường. Giúp con lên đường,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để theo Chúa rắc gieo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ĐỨC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Chính nhờ có đức tin, nhiều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đã từ bỏ tất cả, để theo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bước chân Ngài, đi phục vụ khắp mọi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nơi. Chính nhờ sống đức tin, mà có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thề nguyền ra đi, mà chẳng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bước trở về, quê nhà trần thế coi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nhẹ.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XIN ĐỨC TIN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ĐK: Con xin đức tin, lạy Chúa, xin cho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con thêm đức tin. Đức tin vững mạnh.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Giúp con trung thành, để theo Chúa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vác thập giá. Con xin đức tin, lạy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Chúa xin cho con thêm đức tin. Giúp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con can trường. Giúp con lên đường,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để theo Chúa rắc gieo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