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Con xin dâng lên Chúa nhân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lành, bao gian lao khó nhọc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con. Đây tâm tư mong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ước suốt đời, luôn trung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kiên yêu Ngài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rượu bánh từ ruộng đất do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lòng khoan nhân Chúa thương tặng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ban. Cùng hiệp với này của lễ trên đồi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Can-vê Chúa chịu hiến tế. Lòng từ ái,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Ngài đổ xuống muôn vàn ơn thiêng chứa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chan đời con. Hoà lời hát tạ ơn Chúa,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nguyện dâng lên xác thân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Con xin dâng lên trước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toà, đây muôn hoa ngát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hương đồng xa. Bao gian lao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mưa nắng dãi dầu, xin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lên ân tình 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rượu bánh từ ruộng đất do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lòng khoan nhân Chúa thương tặng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ban. Cùng hiệp với này của lễ trên đồi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Can-vê Chúa chịu hiến tế. Lòng từ ái,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Ngài đổ xuống muôn vàn ơn thiêng chứa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chan đời con. Hoà lời hát tạ ơn Chúa,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nguyện dâng lên xác thân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Con xin dâng lên những tâm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tình, luôn trung kiên vững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tâm cậy tin. Bao hy sinh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lễ ban chiều, xin thương ban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muôn vàn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rượu bánh từ ruộng đất do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lòng khoan nhân Chúa thương tặng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ban. Cùng hiệp với này của lễ trên đồi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Can-vê Chúa chịu hiến tế. Lòng từ ái,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Ngài đổ xuống muôn vàn ơn thiêng chứa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chan đời con. Hoà lời hát tạ ơn Chúa,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nguyện dâng lên xác thân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