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VƯƠN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1. Con vươn hồn lên tới Chúa, cõi lòng tan nát khiêm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cung. Ăn năn vì bao tội khiên, tỏ tường trước mắt thẹn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thùng. Xin Chúa thứ tha theo lòng nhân hậu Chúa! Xin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xóa mọi tội khiên theo lượng từ bi hải hà. Xin rửa hết lỗi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lầm, tẩy sạch tội ác bợn nhơ. Gạn đục khơi trong hồn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xác, đem con tới gần bàn thờ. Cho con quả tim tinh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khiết, mối tình yêu Chúa không phai. Cho con niềm tin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cứu rỗi, tiến vào cung thánh đền Ngài. Như cây dừa xiêm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bên suối, như rừng hương bá Li-băng, luôn luôn rờn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xanh nhựa sống, giữa vườn thượng uyển địa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VƯƠN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2. Con vươn hồn lên tới Chúa, với niềm tin tưởng dâng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cao. Tin nơi lượng cả bao dung chẳng hề chấp nhất tội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nào. Xin Chúa lắng nghe, con thành tâm tự hối. Cương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quyết chừa tội xưa, giữ lề luật Chúa trọn đời. Chúa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chậm nỗi bất bình, lại giàu ân sủng từ tâm. Một lòng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tựa nương vào Chúa, lo chi bước lạc đường lầm. Cho con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trở thành mạch nước vươn về sự sống vô chung. Trong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tinh thần trong chân lý, tôn thờ Thiên Chúa ngàn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trùng. Canh tân lòng con cho mới, chớ loại con khỏi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thiên nhan, với Chúa và luôn vì Chúa, con thề vui sống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trọn lành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