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VỮNG TIN NƠI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Con vững tin nơi Ngài là thành lũy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vững chắc chở che. Con vững tin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nơi Ngài vì tình ngài không đổi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thay. Con vững tin nơi Ngài dù sóng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lớp lớp dâng cao, dù phong ba vây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tứ bề, tựa vào Chúa con nào hãi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Viễn Xứ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VỮNG TIN NƠI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Nguyện dâng lên Chúa trót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thân con. Đời con yếu đuối biết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bao phen đã lao đao, đã hư hao xin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 thứ tội. Nguyện dâng lên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những tin yêu, niềm tin nhỏ bé rất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chênh vênh, rất lung lay, Chúa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ơi, xin Ngài xót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Viễn Xứ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VỮNG TIN NƠI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Con vững tin nơi Ngài là nguồn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ánh sáng chiếu đời con. Con vững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tin nơi Ngài là đường để con bước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đi. Con vững tin nơi Ngài dù bóng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tối khuất lối đi, dù mây đen giăng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mịt mù, dựa vào Chúa dẫn đường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đi.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Viễn Xứ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VỮNG TIN NƠI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Nguyện dâng lên Chúa trót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thân con. Đời con yếu đuối biết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bao phen đã lao đao, đã hư hao xin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 thứ tội. Nguyện dâng lên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những tin yêu, niềm tin nhỏ bé rất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chênh vênh, rất lung lay, Chúa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ơi, xin Ngài xót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Viễn Xứ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VỮNG TIN NƠI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Con vững tin nơi Ngài là dòng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suối tưới mát hồn con. Con vững tin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nơi Ngài tình Ngài đại dương xót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thương. Con vững tin nơi Ngài tội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lỗi dẫu có chất chồng, dù con bao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phen lạc đường, một lòng tín thác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Chúa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Viễn Xứ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VỮNG TIN NƠI NGÀI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Nguyện dâng lên Chúa trót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thân con. Đời con yếu đuối biết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bao phen đã lao đao, đã hư hao xin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 thứ tội. Nguyện dâng lên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những tin yêu, niềm tin nhỏ bé rất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chênh vênh, rất lung lay, Chúa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ơi, xin Ngài xót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Viễn Xứ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