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VỀ VỚI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Chúa mến thương con khi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chưa bước chân vào đời, Chúa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con khi con xuôi ngược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dương thế, Ngài mến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khi con xong ngày tháng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đời, Ngài sẽ thương con,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mãi!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Thiện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VỀ VỚI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Nay con về với Ngài sau một đời như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đêm dài chờ mong bình minh, xin giang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tay đón con vào hạnh phúc miền 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sáng quang vinh. Xin nên một với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trong nhiệm mầu trong ân tình, bền lâu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nồng thắm, qua gian nan với Ngài được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phục sinh được vinh phúc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Thiện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VỀ VỚI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Dẫu đã sinh ra long đong mang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tấm thân phàm trần, Chúa mến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thương con hy sinh trên đồi cao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đẫm máu, Ngài đã vinh quang đã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chiến thắng xiềng xích tử thần,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nguyện đón đưa con về bên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Thiện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VỀ VỚI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Nay con về với Ngài sau một đời như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đêm dài chờ mong bình minh, xin giang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tay đón con vào hạnh phúc miền 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sáng quang vinh. Xin nên một với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trong nhiệm mầu trong ân tình, bền lâu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nồng thắm, qua gian nan với Ngài được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phục sinh được vinh phúc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Thiện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VỀ VỚI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3. Dẫu sống trên đời hay khi thân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xác con lụi tàn, quyết sống trung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trinh một niềm tin cậy tình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Chúa, hồn vẫn nôn nao luôn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trông mong gần bên lòng Ngài, vào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cõi thiên thu, nguồn tình ái!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Thiện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VỀ VỚI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ĐK: Nay con về với Ngài sau một đời như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đêm dài chờ mong bình minh, xin giang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tay đón con vào hạnh phúc miền ánh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sáng quang vinh. Xin nên một với Ngài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trong nhiệm mầu trong ân tình, bền lâu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nồng thắm, qua gian nan với Ngài được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phục sinh được vinh phúc ngàn thu.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Mai Thiện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