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tin mến một Chúa, một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 Ngôi. Ngôi Cha dựng nên đất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với sông rộng biển khơi.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thương cao vút, cao vút tầng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mây. Chúa thương con, Ngài sinh ra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và cho con gọi Ngài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tin thờ lạy Ba ngôi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Chúa, Ngôi Cha đã dựng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nên. Ngôi Con đã cứu chuộc,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Thần thánh hóa. Ba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Ngôi Thiên Chúa xin dẫn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về cõi 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Con tin mến một Chúa, một Chúa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Ba Ngôi. Ngôi Con chuộc bao lỗi tội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đưa tới Quê Trời hằng mong. Này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yêu cao quí muôn kiếp còn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ghi. Chúa thương con, chịu bao hy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sinh và đã chết thập hình vì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tin thờ lạy Ba ngôi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Chúa, Ngôi Cha đã dựng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nên. Ngôi Con đã cứu chuộc,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Thần thánh hóa. Ba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Ngôi Thiên Chúa xin dẫn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về cõi 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Con tin mến một Chúa, một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 Ngôi. Ngôi Thánh Thần thánh hóa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đưa dẫn bao người trở về.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ân của Chúa chan chứa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Chúa thương con, Ngài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hóa và đưa con về miền hạnh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tin thờ lạy Ba ngôi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Chúa, Ngôi Cha đã dựng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nên. Ngôi Con đã cứu chuộc,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Thần thánh hóa. Ba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Ngôi Thiên Chúa xin dẫn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về cõi 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