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1. Thời gian qua mau mà còn đây bao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nỗi u buồn. Cuộc tình hôm nay cho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bao nhiêu tủi hờn đắng cay. Một đời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miệt mài lầm than dãi dầu sớm hôm.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Bao năm tháng con mỏi mòn. Tình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Ngài thương vẫn luôn vuông tròn.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Niềm cậy trông Chúa thương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Con tin Chúa ơi! Chúa chính là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niềm vui của con. Tình Ngài đỡ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nâng cho con qua muôn ngàn nguy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khó. Con tin Chúa ơi! Chúa chính là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niềm an ủi con. Ngài hằng chở che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cho con thoát những ngày tối tăm.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Rồi bao lo toan mà đời con sao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mãi ê chề. Tình Ngài hôm qua sao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hôm nay tựa làn khói bay. Và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này đổi thay như một giấc mơ.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tin Chúa thương con nhiều. Dù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 đớn đau trăm chiều.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ủi an Chúa là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Con tin Chúa ơi! Chúa chính là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niềm vui của con. Tình Ngài đỡ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nâng cho con qua muôn ngàn nguy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khó. Con tin Chúa ơi! Chúa chính là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niềm an ủi con. Ngài hằng chở che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cho con thoát những ngày tối tăm.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3. Dù hôm nay đây đường trần ai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vương vấn bên lòng. Tình Ngài bao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dung luôn cho con trọn niềm tín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trung. Dù đường còn dài ngày mưa đêm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buồn mãi thôi. Con luôn vẫn tin nơi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Ngài. Dù đời con sống trong u hoài.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Tình Ngài luôn chiếu soi ngày mai.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Con tin Chúa ơi! Chúa chính là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niềm vui của con. Tình Ngài đỡ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nâng cho con qua muôn ngàn nguy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khó. Con tin Chúa ơi! Chúa chính là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niềm an ủi con. Ngài hằng chở che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cho con thoát những ngày tối tăm.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4. Trần gian hôm nay dù đổi thay như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lá trên cành. Tình đời như vôi cho con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trông cậy một Chúa thôi. Tình Ngài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nhiệm mầu dìu con qua từng tháng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năm. Con luôn bước trong ân tình.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Ngài gọi con sống trong an bình. Ngài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chờ con giữa ánh bình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TIN CHÚA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ĐK: Con tin Chúa ơi! Chúa chính là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niềm vui của con. Tình Ngài đỡ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nâng cho con qua muôn ngàn nguy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khó. Con tin Chúa ơi! Chúa chính là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niềm an ủi con. Ngài hằng chở che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cho con thoát những ngày tối tăm.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