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thiết tha trìu mến,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tiến dâng lên theo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trầm nhẹ bay trong ánh nến.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này rượu nho, đây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miến. Xin đoái trông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nhận, lạy Chúa nhân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Với hiến lễ này con tiến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dâng lên, này hương hoa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kết tinh ruộng đồng. Mồ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hôi chan tưới nên mặn nồng,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ngày đêm lắng lo vun trồng.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thiết tha trìu mến,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tiến dâng lên theo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trầm nhẹ bay trong ánh nến.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này rượu nho, đây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miến. Xin đoái trông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nhận, lạy Chúa nhân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2. Với hiến lễ này con tiến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dâng lên, từng giây đưa bước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trên trần đời. Lòng nao nao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ngước trông về trời, tìm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theo phúc vinh cao vời.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thiết tha trìu mến,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tiến dâng lên theo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trầm nhẹ bay trong ánh nến.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này rượu nho, đây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miến. Xin đoái trông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nhận, lạy Chúa nhân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3. Với hiến lễ này con tiến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dâng lên, tình yêu như sóng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dâng dạt dào. Vầng tim con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ngất ngây nghẹn ngào, ngợp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trong phúc ân tuôn trào.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CON TIẾN 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Lòng thiết tha trìu mến,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tiến dâng lên theo 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trầm nhẹ bay trong ánh nến.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này rượu nho, đây bánh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miến. Xin đoái trông thương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nhận, lạy Chúa nhân hiền.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