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THỜ LẠY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1. Con thờ lạy hết tình, Chúa ngự trong phép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thánh. Yêu quý nhân loại hiến thân trong hình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bánh. Nuôi hồn con tháng ngày, cho lòng con vui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say. Dâng Chúa nhân lành khúc hoan ca tràn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đầy. ÐK: Lòng con hân hoan mến tin ngợi ca. Trần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gian bao nhiêu khó nguy lệ sa. Trông cậy ơn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Chúa giúp con mau vượt qua. Hiệp thông tin yêu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thế nhân gần xa. Ngày đêm vang lên biết bao lời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ca. Dẫu ngàn sầu thương vững tin 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Chiên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THỜ LẠY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Nay ngự trong phép mầu,Chúa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vì ơn thương mến, ban xuống nhân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loại chúng con không bờ bến. Con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nguyện xin tháng ngày, thương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đoàn con yếu đuối, xin Chúa tha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tội lỗi xưa nay tràn đầy.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Hoài Chiên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