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Con Thiên Chúa Đấng cửu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trùng sáng chói, đã muốn sinh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ra mang thân phận con người.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đã tới cắm lều giữa thế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giới, đúng khi cơ trời vừa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chuẩn bị chốn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Chúng con trông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chờ Nước Chúa mãi lan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xa. Xin dủ tình ngự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đến! Lạy Chúa Giêsu.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2. Đoàn người bước giữa canh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trường khuya khoắt, nhìn thấy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đêm thâu đột nhiên đã sáng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ngời. Trên dân nước những u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sầu héo hắt, chiếu lên ánh hồng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thật rực rỡ sáng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Chúng con trông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chờ Nước Chúa mãi lan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xa. Xin dủ tình ngự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đến! Lạy Chúa Giêsu.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Đêm dương thế có lửa hồng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chiếu sáng, dẫn lối công minh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đưa tới cảnh thái hòa. Vì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hứa trải bao thời dĩ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vãng, xuống trần cứu độ sẽ 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mãi với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Chúng con trông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chờ Nước Chúa mãi lan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xa. Xin dủ tình ngự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đến! Lạy Chúa Giêsu.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Nào anh dũng bước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 với Chúa. Thập giá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vai ta nương tựa sức Ngài. Dù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vấp ngã quyết tâm về đất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hứa, trán mang dấu hiệu danh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Ngài không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Chúng con trông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chờ Nước Chúa mãi lan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xa. Xin dủ tình ngự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đến! Lạy Chúa Giêsu.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