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THẢ LƯỚI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Vâng lời Thầy thì này con thả lưới.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Vâng lời Thầy thuyền rẽ sóng ra khơi.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Thầy là ai đã đến thế gian này?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chính Đức Kitô Con Chúa Hằng Sống.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Vâng lời Thầy thì này con thả lưới. Vâng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lời Thầy niềm tin mãi mê say. Trọn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đã bước theo chân Thầy tung lưới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giữa thế gian cứu bao linh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THẢ LƯỚI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1. Này là chìa khóa Thiên cung này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là Hội Thánh yêu thương. Để con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ban ơn thứ tha loan tin Nước Trời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bốn phương gần xa. Lạy Thầy, xin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xuống muôn ơn, để đời con mãi kiên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gan. Dù cho gian nguy ngút ngàn,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con luôn sắt son vững tâm trọn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THẢ LƯỚI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Vâng lời Thầy thì này con thả lưới.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Vâng lời Thầy thuyền rẽ sóng ra khơi.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Thầy là ai đã đến thế gian này?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chính Đức Kitô Con Chúa Hằng Sống.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Vâng lời Thầy thì này con thả lưới. Vâng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lời Thầy niềm tin mãi mê say. Trọn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đã bước theo chân Thầy tung lưới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giữa thế gian cứu bao linh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THẢ LƯỚI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Lạy Thầy xin ở bên con hộ phù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phút nguy Thuyền con lênh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đênh thế nào? Phong ba thét gào,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hướng trông trời cao. Phận hèn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chẳng ra chi, chỉ là hạt cát li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ti. Thầy ơi, con nay lấy gì để mà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đền đáp suối ân tràn lan.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THẢ LƯỚI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Vâng lời Thầy thì này con thả lưới.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Vâng lời Thầy thuyền rẽ sóng ra khơi.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Thầy là ai đã đến thế gian này?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chính Đức Kitô Con Chúa Hằng Sống.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Vâng lời Thầy thì này con thả lưới. Vâng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lời Thầy niềm tin mãi mê say. Trọn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đã bước theo chân Thầy tung lưới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giữa thế gian cứu bao linh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THẢ LƯỚI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3. Lời Thầy soi dẫn con đi, cùng Thầy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nào có lo chi. Vượt khơi, con tung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lưới trời, con tim sáng ngời mến tin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chẳng vơi. Thuyền về biển sóng reo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vui. Thuyền về gió hát ngàn nơi.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Thuyền đi mang bao khát vọng khi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quay trở về cá tôm đầy khoang.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THẢ LƯỚI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Vâng lời Thầy thì này con thả lưới.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Vâng lời Thầy thuyền rẽ sóng ra khơi.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Thầy là ai đã đến thế gian này?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chính Đức Kitô Con Chúa Hằng Sống.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Vâng lời Thầy thì này con thả lưới. Vâng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lời Thầy niềm tin mãi mê say. Trọn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đã bước theo chân Thầy tung lưới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giữa thế gian cứu bao linh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