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hân hoan tiến vào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thánh, tới gần Chúa Trời tuổi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xuân reo vang khúc nhạc 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ái, vương ánh sáng nơi nơi. Gần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 Chúa tâm hồn con thảnh thơi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nguồn vui thánh ân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Ôi nói sao được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khi lên đền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Trời. Gia - liêm đây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thôi dừng chân lại,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rồi hồn ta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hân hoan tiến vào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thánh, tới gần Chúa Trời tuổi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xuân reo vang khúc nhạc 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ái, vương ánh sáng nơi nơi. Gần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 Chúa tâm hồn con thảnh thơi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nguồn vui thánh ân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Ôi thánh đô đầy quang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vinh, vang vang lời chúc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thái bình. Nép bóng Chúa,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chính nguồn hoan lạc,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hãy vui mừng hồn ta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hân hoan tiến vào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thánh, tới gần Chúa Trời tuổi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xuân reo vang khúc nhạc 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ái, vương ánh sáng nơi nơi. Gần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 Chúa tâm hồn con thảnh thơi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nguồn vui thánh ân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Ðây chốn sum vầy yên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vui, mong sao được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suốt đời. Bao anh 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chung lời ca ngợi,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nào, hồn ta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hân hoan tiến vào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thánh, tới gần Chúa Trời tuổi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xuân reo vang khúc nhạc 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ái, vương ánh sáng nơi nơi. Gần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 Chúa tâm hồn con thảnh thơi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nguồn vui thánh ân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