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DÂNG CHÉN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Con sẽ dâng chén cứu độ, và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sẽ kêu cầu Danh Chúa. Xin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lời kinh thơm ngát như 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trầm, xin cho đời con nên lễ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tinh tuyền. Này con dâng lên hy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tế, cảm tạ hồng ân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DÂNG CHÉN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Như giọt nước biến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rượu nho, xin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nhất trong Ngài.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thơm bởi muôn hạt lúa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miến, xin cho Giáo Hội 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nhất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DÂNG CHÉN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Con sẽ dâng chén cứu độ, và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sẽ kêu cầu Danh Chúa. Xin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lời kinh thơm ngát như 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trầm, xin cho đời con nên lễ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tinh tuyền. Này con dâng lên hy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tế, cảm tạ hồng ân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DÂNG CHÉN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rửa con hết vết nhơ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khiên, cho tim con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vướng bụi trần. Xin dắt con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đường công chính,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nâng dậy khi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SẼ DÂNG CHÉN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Con sẽ dâng chén cứu độ, và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sẽ kêu cầu Danh Chúa. Xin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lời kinh thơm ngát như 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trầm, xin cho đời con nên lễ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tinh tuyền. Này con dâng lên hy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tế, cảm tạ hồng ân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