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thăng trầm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làm chi Chúa ơi? Trong mênh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dòng đời con phải làm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ơi? Con hôm nay phải làm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chi? Con hôm mai phải làm những gì,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được sống mãi sống mãi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Con ơi nên nghe lời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sống đời yêu thương bác ái.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Không oán thù hại ai chớ bao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giờ gian tham tình ái. Hãy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thảo kính mẹ cha sâu xa, hãy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sống đời ngay chính thật thà.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thăng trầm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làm chi Chúa ơi? Trong mênh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dòng đời con phải làm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ơi? Con hôm nay phải làm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chi? Con hôm mai phải làm những gì,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được sống mãi sống mãi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ơi nên nghe lời lên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qua muôn gian khó.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giàu ngại cho giống lạc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 chui kim nhỏ lỗ. Hãy mở cõi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luôn chia san, Chúa sẽ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phát vô vàn.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thăng trầm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làm chi Chúa ơi? Trong mênh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dòng đời con phải làm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ơi? Con hôm nay phải làm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chi? Con hôm mai phải làm những gì,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được sống mãi sống mãi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Con ơi nên nghe lời dám 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quê hương gia quyến. Như chính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lời Thầy khuyên dấn thân rao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Tin Mừng Chúa. Sẽ được lãi lời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nơi dương gian, Chúa mãi còn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ban gấp trăm ngàn.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PHẢI LÀM CHI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thăng trầm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làm chi Chúa ơi? Trong mênh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dòng đời con phải làm chi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ơi? Con hôm nay phải làm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chi? Con hôm mai phải làm những gì,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được sống mãi sống mãi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