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NAY ĐÃ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trở về cùng Chúa,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ơi! Con trở về cùng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ơi! Đây là giờ thứ tha,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là ngày phúc ân vì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Cha nhân lành xót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NAY ĐÃ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ĐK: Lạy Cha nhân ái, con nay đã về, con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nay đã về vì nhận ra lòng Cha xót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thương. Nguyện Cha tha thứ, con nay đã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biết sám hối tội lỗi, sống trong tình yêu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Cha từ đây. Con trở về cùng Chúa, Chúa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ơi! Con trở về cùng Chúa, Chúa ơi! Khi rã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rời tấm thân, khi rối bời trí tâm, về với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Chúa là Cha nhân lành xót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