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MUỐN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muốn dâng lên Ngài tâm tư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dương thế. Con muốn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Ngài tấm lòng con những chua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cay. Dâng tấm bánh trắng này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ly rượu đầy. Với chút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 ngây. Ngài ơi hãy thương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MUỐN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Kính tiến dâng lên Chúa hiệp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hy lễ cao siêu thương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chết trên đỉnh đồi một chiều máu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loang tím. Kính tiến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cuộc đời thơm ngát hoa xinh,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hy sinh hiến thân quên mình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ơi, tâm tình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MUỐN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muốn dâng lên Ngài vinh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thì Ngài không muốn. Nhưng muốn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cho Ngài tấm lòng con với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sinh. Ngài muốn trút cho Ngài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sau cơn đọa đày. Chúa hỡi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đây, đời con kính dâng về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MUỐN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Kính tiến dâng lên Chúa hiệp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hy lễ cao siêu thương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chết trên đỉnh đồi một chiều máu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loang tím. Kính tiến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cuộc đời thơm ngát hoa xinh,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hy sinh hiến thân quên mình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ơi, tâm tình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MUỐN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Con muốn dâng lên Ngài tâm tư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thẹn thùng không nói. Khi biết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ngài chút tình như khói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mây. Nhờ lễ hiến thánh này Ngài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say tình Ngài. Hãy xóa lời chua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cay và ban xuống ơn tràn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MUỐN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Kính tiến dâng lên Chúa hiệp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hy lễ cao siêu thương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chết trên đỉnh đồi một chiều máu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loang tím. Kính tiến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cuộc đời thơm ngát hoa xinh,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hy sinh hiến thân quên mình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ơi, tâm tình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