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MONG VỀ BÊN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Ngắm ánh bình minh dâng vút cao,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lan tràn trên muôn lá hoa, soi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chiếu cho cuộc sống ánh quang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nhiệm mầu. Đếm sao trời trong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trăng, thấu sao được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chứa chan, ơn Chúa ban tặng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tấm thân bụi 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Vị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MONG VỀ BÊN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Lạy Thiên Chúa con trông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mong về bên Chúa con nương lòng.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Nguyện trao tâm trí con cùng với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xác hồn. Tình yêu Chúa luôn khôn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ngơi, tình con nhiều khi đầy vơi.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Khấn xin Ngài đổ chan hòa ơn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Vị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MONG VỀ BÊN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Bước gian trần hoang mang tối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tăm, giữa ba đào mênh mông sóng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xô, xin Chúa đưa từng bước thoát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cơn nguy đời. Vẫn miệt mài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thú vui, mãi đi tìm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ở đâu, cho dẫu con tàn hơi,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kề bên.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Vị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MONG VỀ BÊN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Lạy Thiên Chúa con trông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mong về bên Chúa con nương lòng.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Nguyện trao tâm trí con cùng với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xác hồn. Tình yêu Chúa luôn khôn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ngơi, tình con nhiều khi đầy vơi.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Khấn xin Ngài đổ chan hòa ơn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Vị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MONG VỀ BÊN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Tiếng yêu nào khơi lên đức tin,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yêu nào chạm nơi trái tim, lôi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cuốn con về Chúa, Đấng con tôn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thờ? Chúa nâng hồn con lên cõi mơ,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dắt con vào tình yêu hiến trao,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nung nấu tâm hồn con khát khao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Vị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MONG VỀ BÊN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Lạy Thiên Chúa con trông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mong về bên Chúa con nương lòng.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Nguyện trao tâm trí con cùng với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xác hồn. Tình yêu Chúa luôn khôn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ngơi, tình con nhiều khi đầy vơi.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Khấn xin Ngài đổ chan hòa ơn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Vị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MONG VỀ BÊN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Tháng năm dài triền miên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như mưa nguồn cho đất tốt tươi,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sống trong tình Chúa mãi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vuông tròn. Kết tâm tình nên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ca, kính dâng Ngài câu kinh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tha, vang chúc ân tình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muôn đời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Vị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MONG VỀ BÊN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Lạy Thiên Chúa con trông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mong về bên Chúa con nương lòng.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Nguyện trao tâm trí con cùng với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xác hồn. Tình yêu Chúa luôn khôn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ngơi, tình con nhiều khi đầy vơi.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Khấn xin Ngài đổ chan hòa ơn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Vị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