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Từ vực thẳm con kêu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lên Ngài, lạy Chúa! Xin Ngài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nghe tiếng con. Dám xin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Ngài lắng tai để ý nghe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con tha thiết nguyện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Nếu như Ngài chấp tội, lạy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nào có ai đứng vững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được chăng. Nhưng Chúa luôn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rộng lượng thứ tha để chúng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biết kính sợ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Từ vực thẳm con kêu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lên Ngài, lạy Chúa! Xin Ngài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nghe tiếng con. Dám xin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Ngài lắng tai để ý nghe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con tha thiết nguyện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Con mong đợi hết lòng Lời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còn mãi luôn không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chút đổi thay. Hơn lính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canh chờ đợi ánh dương hồn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vững tin mãi trông chờ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Từ vực thẳm con kêu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lên Ngài, lạy Chúa! Xin Ngài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nghe tiếng con. Dám xin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Ngài lắng tai để ý nghe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con tha thiết nguyện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Con trông đợi Chúa Trời,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tình Chúa ngày tháng năm ủ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ấp đời con. Như mẫu thân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trọn tình mến thương, đời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hưởng phúc ân đầy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Từ vực thẳm con kêu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lên Ngài, lạy Chúa! Xin Ngài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nghe tiếng con. Dám xin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Ngài lắng tai để ý nghe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con tha thiết nguyện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