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KÊU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kêu van hết lòng lạy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xin đáp lại ban ơn thiêng phù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thánh chỉ Ngài con sẽ vâng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theo. Con kêu lên tới Ngài lạy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xin cứu độ thương ban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phúc giúp con hằng tuân giữ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giới răn.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Quốc Vinh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KÊU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Hừng đông chưa xuất hiện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đã kêu lên Ngài, con đặt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trọn cả niềm tin nơi lời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khuya đêm chưa tàn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đã thức dậy để suy ngẫm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ngôn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Quốc Vinh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KÊU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Xin nghe con khấn cầu lạy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mau đáp lời cho con luôn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chiếu theo lòng nhân ái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dung. Quân vô lương đến gần tìm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cách mà bách hại nhưng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 cậy Chúa sẽ độ trì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lúc nguy nan.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Quốc Vinh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KÊU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Hừng đông chưa xuất hiện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đã kêu lên Ngài, con đặt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trọn cả niềm tin nơi lời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khuya đêm chưa tàn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đã thức dậy để suy ngẫm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ngôn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Quốc Vinh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