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HƯỚNG VỀ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Con hướng về Chúa, như đất khô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mong nước nguồn, như tuần phiên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mong trời sáng, như con thơ mong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mẹ hiền. Con hướng về Chúa như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hướng dương mong mặt trời, như nai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kia mong về suối, như chiến tranh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mong hòa bình.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Nguyên Kha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HƯỚNG VỀ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ĐK: Từ bình minh con kêu lên Chúa và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ban đêm con nhớ đến Ngài. Khi hồn con u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hoài thất vọng, Chúa nên nguồn ai vui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tuyệt đối. Khi chiến đấu Chúa nên sức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mạnh, khi tối tăm nên nguồn ánh sáng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Chúa ơi mai ngày khi đời con xế bóng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Chúa nên phần phúc trên thiên đàng.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Nguyên Kha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HƯỚNG VỀ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Con hướng về Chúa ôi cứu tinh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của muôn loài, đây nguồn vinh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quang tuyệt đối, ôi Giêsu Vua dịu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hiền. Con hướng về Chúa đây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cao quang tuyệt vời, đây Ngôi Hai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Vua Hằng Sống, con kính tôn ca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tụng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Nguyên Kha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HƯỚNG VỀ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ĐK: Từ bình minh con kêu lên Chúa và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ban đêm con nhớ đến Ngài. Khi hồn con u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hoài thất vọng, Chúa nên nguồn ai vui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tuyệt đối. Khi chiến đấu Chúa nên sức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mạnh, khi tối tăm nên nguồn ánh sáng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Chúa ơi mai ngày khi đời con xế bóng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Chúa nên phần phúc trên thiên đàng.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Nguyên Kha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