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HÃY NHỚ RẰNG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ÐK: Con hãy nhớ rằng Ðức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Giêsu Kitô từ trong kẻ chết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Ngài đã phục sinh. Chúa là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ơn cứu độ chúng ta, nguồn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vinh quang muôn đời của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HÃY NHỚ RẰNG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Nếu ta cùng chết với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Ngài, ta sẽ sống với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Nếu ta cùng đau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khổ với Ngài, ta sẽ thống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trị với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HÃY NHỚ RẰNG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Ưu phiền của ta ở nơi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Ngài, hoan lạc của ta cũng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ở nơi Ngài, tin tưởng của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ta cũng nơi Ngài, mối tình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của ta cũng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HÃY NHỚ RẰNG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Ân sủng của ta ở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Ngài, an bình của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cũng nơi Ngài, vinh hiển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ta ở nơi Ngài,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ta cũng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