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hân hoan bước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bàn thờ Chúa, Chúa là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lạc tuổi xuân xanh con.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nâng muôn phím tơ ngợi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tiếng lòng rung nhịp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muôn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Vào thánh cung dâng tiến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hương nguyện cầu ngát bay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toả tới ngai toà Chúa. Tâm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tư sẽ reo mừng hướng lên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bàn thánh trong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hân hoan bước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bàn thờ Chúa, Chúa là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lạc tuổi xuân xanh con.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nâng muôn phím tơ ngợi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tiếng lòng rung nhịp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muôn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Hồn ta ơi, sao đớn đau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tơi bời? Hãy tín nhiệm sức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mạnh của Chúa. Sao xao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xuyến băn khoăn? Chúa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chính là suối mạch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hân hoan bước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bàn thờ Chúa, Chúa là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lạc tuổi xuân xanh con.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nâng muôn phím tơ ngợi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tiếng lòng rung nhịp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muôn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3. Lạy Chúa Trời con, sao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để con u hoài, để kẻ thù ác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tâm dày xéo. Xin thương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cứu giúp con thoát tay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bọn bất trung tà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hân hoan bước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bàn thờ Chúa, Chúa là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lạc tuổi xuân xanh con.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nâng muôn phím tơ ngợi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tiếng lòng rung nhịp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muôn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4. Cầu Chúa thương soi ánh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quang huy hoàng dẫn đưa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tới cung điện Chúa. Con nâng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phím tơ vàng tán dương lòng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bao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hân hoan bước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bàn thờ Chúa, Chúa là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lạc tuổi xuân xanh con.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nâng muôn phím tơ ngợi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tiếng lòng rung nhịp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muôn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