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ĐI TÌM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Ôi Chúa Giêsu! Con đi tìm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Ngài, vì con muốn trở thành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bạn thân Chúa. Ôi Chúa Giêsu !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đi tìm Chúa, lúc ngày mới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 hay khi hay khi vào đêm.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ĐI TÌM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Con đi tìm Ngài trên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khắp nẻo đường, đường đi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về muôn lối. Hồn con luôn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lắng nghe Ngài vì tin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rằng Ngài vẫn ở gần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ĐI TÌM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Ôi Chúa Giêsu! Con đi tìm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Ngài, vì con muốn trở thành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bạn thân Chúa. Ôi Chúa Giêsu !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đi tìm Chúa, lúc ngày mới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 hay khi hay khi vào đêm.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ĐI TÌM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Con đi tìm Ngài trong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hết mọi người, người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gặp hôm sớm. Nhận ra nơi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mỗi tâm hồn hình ảnh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 ghi dấu tự ngàn xưa.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ĐI TÌM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Ôi Chúa Giêsu! Con đi tìm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Ngài, vì con muốn trở thành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bạn thân Chúa. Ôi Chúa Giêsu !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đi tìm Chúa, lúc ngày mới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 hay khi hay khi vào đêm.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ĐI TÌM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Con đi tìm Ngài trong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nỗi cơ cực, và trong niềm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vui sướng. Này con xin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đến tuân hành mọi ý định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 đã an bài cho.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ĐI TÌM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Ôi Chúa Giêsu! Con đi tìm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Ngài, vì con muốn trở thành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bạn thân Chúa. Ôi Chúa Giêsu !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đi tìm Chúa, lúc ngày mới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 hay khi hay khi vào đêm.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ĐI TÌM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4. Con mong hiện diện nới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thánh nhan Ngài, hồn thinh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lặng yêu mến. Cầu xin ơn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Thánh Linh Ngài soi trí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lòng dìu dắt con ngày đêm.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ĐI TÌM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Ôi Chúa Giêsu! Con đi tìm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Ngài, vì con muốn trở thành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bạn thân Chúa. Ôi Chúa Giêsu !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đi tìm Chúa, lúc ngày mới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 hay khi hay khi vào đêm.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