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đến lãnh nhận quà tặng,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quà tặng tình yêu từ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đàng cao siêu. Chính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ban chính thân mình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lương nuôi dưỡng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 Thánh Thể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dịu hiền, Chúa thật yêu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thật hạnh phúc.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ngự vào giữa trái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đây. Cho con nên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mỗi ngày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Con đến lãnh nhận niềm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vui, niềm vui được Chúa ngự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trong hồn con đây. Có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tuổi thơ mãi xanh màu đời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con sẽ mãi vui mừng hát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 Thánh Thể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dịu hiền, Chúa thật yêu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thật hạnh phúc.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ngự vào giữa trái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đây. Cho con nên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mỗi ngày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đến lãnh nhận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yêu, tình yêu của Chúa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lan cuộc đời con. Chính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 hoa nở trong lòng,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con kính dâng Ngài thiết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 Thánh Thể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dịu hiền, Chúa thật yêu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thật hạnh phúc.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ngự vào giữa trái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đây. Cho con nên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mỗi ngày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4. Con đến lãnh nhận bình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an, để đem sẻ chia bình an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mọi nơi. Có Chúa, với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đến giữa đời, về nơi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thôn xóm, gia đình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LÃNH NHẬN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 Thánh Thể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dịu hiền, Chúa thật yêu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thật hạnh phúc.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ngự vào giữa trái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đây. Cho con nên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mỗi ngày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