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GẶP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Con đến nhà thờ để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gặp Chúa Giê-su. Con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đến nhà thờ cùng dâng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lễ với Chúa Giê-su.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GẶP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Xin thương thứ tha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những lỗi lầm của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ơi. Để con xứng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đáng tiến dâng Ngài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lời tạ 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GẶP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Con đến nhà thờ để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gặp Chúa Giê-su. Con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đến nhà thờ cùng dâng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lễ với Chúa Giê-su.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GẶP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Xin cho chúng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 kết hợp cùng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luôn. Và trong thánh lễ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nhận muôn vàn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ĐẾN GẶP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Con đến nhà thờ để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gặp Chúa Giê-su. Con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đến nhà thờ cùng dâng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lễ với Chúa Giê-su.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