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đến bên Mẹ ôi Mẹ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dâng lời kinh Mân Côi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lời kinh tinh khôi.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bên Mẹ ội Mẹ Giáo Hội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kinh Mân Côi như hạt sương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óng ánh xin Mẹ vui nhận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Mẹ như ngọc vô giá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Châu báu muôn ngàn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trùng. Vì Mẹ có tất cả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ân sủng như triều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đến bên Mẹ ôi Mẹ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dâng lời kinh Mân Côi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lời kinh tinh khôi.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bên Mẹ ội Mẹ Giáo Hội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kinh Mân Côi như hạt sương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óng ánh xin Mẹ vui nhận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2. Mẹ như trời sương mai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Mẹ ví như thảm ngọc Mẹ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rực rỡ cõi trời bốn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phương lộc ngời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đến bên Mẹ ôi Mẹ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dâng lời kinh Mân Côi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lời kinh tinh khôi.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bên Mẹ ội Mẹ Giáo Hội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kinh Mân Côi như hạt sương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óng ánh xin Mẹ vui nhận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Mẹ như là đại dương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ơn Chúa luôn ấp đầy Mẹ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 cửa Thiên Đường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thênh thang và lộng lẫy.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Con đến bên Mẹ ôi Mẹ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dâng lời kinh Mân Côi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lời kinh tinh khôi.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bên Mẹ ội Mẹ Giáo Hội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kinh Mân Côi như hạt sương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óng ánh xin Mẹ vui nhận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