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ĐÂY VẪN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Người nào lắng nghe Lời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ngày vẫn biết thực thi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gẫm suy trong đời từng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luôn trung tín. Người đó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 tốt tươi từng ngày bên dòng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suối lành tháng năm cây vẫn màu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xanh vẫn cho hoa đẹp quả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ĐÂY VẪN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con đây vẫn tin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theo Ngài dẫu gian nan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tối tăm vẫn có Ngài là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Lạy Chúa con đây vẫn tin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theo Ngài dẫu đau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tang tóc lầm than vẫn có Ngài là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ĐÂY VẪN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Người nào vẫn luôn tìm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ngày hằng biết tựa nương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gắng công đêm ngày trọn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tin phó thác. Người đó nên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 bao nhiêu ân thiêng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lộc Chúa ban theo suốt thời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thương ban đời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ĐÂY VẪN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con đây vẫn tin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theo Ngài dẫu gian nan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tối tăm vẫn có Ngài là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Lạy Chúa con đây vẫn tin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theo Ngài dẫu đau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tang tóc lầm than vẫn có Ngài là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ĐÂY VẪN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Người nào sống theo điều 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ngày tìm thú phù hoa chạy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thú vui cuộc đời từng ngày bỏ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quên mất Chúa. Người đó sẽ mang 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phạt tiêu tan đi theo cát bụi tới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khi Chúa sẽ xử án: đớn đau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diệt vong.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ĐÂY VẪN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Lạy Chúa con đây vẫn tin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theo Ngài dẫu gian nan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tối tăm vẫn có Ngài là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Lạy Chúa con đây vẫn tin 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theo Ngài dẫu đau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tang tóc lầm than vẫn có Ngài là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Từ Duyên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