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Con dâng lên Mẹ lời kinh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như áng hương thơm. Con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lên Mẹ bài ca êm ái ngọt ngào.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dâng lên Mẹ tình yêu,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dâng lên Mẹ đời con, con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lên Mẹ ngàn hoa tươi xinh.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Quang 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Tình Mẹ thương con bát ngát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trời mây. Tình Mẹ thương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 trái tim luôn tràn đầy.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Mẹ thương con sánh ví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biển khơi. Dù biển kia vơi nhưng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yêu mãi không hề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Quang 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Con dâng lên Mẹ lời kinh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như áng hương thơm. Con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lên Mẹ bài ca êm ái ngọt ngào.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dâng lên Mẹ tình yêu,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dâng lên Mẹ đời con, con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lên Mẹ ngàn hoa tươi xinh.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Quang 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Mẹ là Sao Mai chiếu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con. Từ lời xin vâng cho 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luôn vẹn tròn. Mẹ là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sức sống tình yêu vì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trung kiên trên đồi cao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một chiều.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Quang 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DÂNG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Con dâng lên Mẹ lời kinh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như áng hương thơm. Con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lên Mẹ bài ca êm ái ngọt ngào.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Con dâng lên Mẹ tình yêu,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dâng lên Mẹ đời con, con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lên Mẹ ngàn hoa tươi xinh.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Lê Quang 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