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Đồi Canvê chiều xưa năm ấy,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đã chết treo thập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đền bù, để đền bù tội lỗi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dân. Và ngày nay trên bàn thờ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hy lễ thánh tái diễn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ngày, ban ơn thiêng, ban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thiêng để cứu chuộc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dâng hy lễ này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niệm Ngài đã chịu chết.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tuyên xưng Ngài đã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lại. Con dâng hy lễ này hợp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lễ huyền siêu, thượng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với trót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Tựa nương nơi tình Cha thương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đến, xin cương quyết cất bước quay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trở về, để tìm lại, để tìm lại hạnh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phúc bỏ quên. Nguyện tình yêu đưa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đường mở lối, xin thánh hoá hiến lễ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cuộc đời cho tim con, cho tim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chan chứa muôn ơn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dâng hy lễ này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niệm Ngài đã chịu chết.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tuyên xưng Ngài đã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lại. Con dâng hy lễ này hợp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lễ huyền siêu, thượng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với trót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Tình khoan dung của Cha chan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chứa, con đâu biết lấy những chi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đền tạ mà chuộc lại, mà chuộc lại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lầm lỡ ngày qua. Nguyện từ đây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cả tình mến trong giông tố vẫn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sáng tươi trọn niềm tri ân Cha, tri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ân Cha hay xót thương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HY LỄ NÀY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dâng hy lễ này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niệm Ngài đã chịu chết.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tuyên xưng Ngài đã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lại. Con dâng hy lễ này hợp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lễ huyền siêu, thượng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với trót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