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Con dâng Chúa bánh miến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rượu nho dâng linh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Tê-rê-sa. Nguyện rượu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thành thần lương,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linh hồn Tê-rê-sa được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bên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Chúa toàn năng và nhân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hậu thương thứ tha tội lỗi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còn vương. Chúa tình thương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cho linh hồn Tê-rê-sa về cõi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thiên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Con dâng Chúa nước mắt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với sầu đau của thân tộc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Tê-rê-sa. Nguyện đau khổ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trở thành lễ dâng để linh hồn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Tê-rê-sa sạch vết tội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Chúa toàn năng và nhân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hậu thương thứ tha tội lỗi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còn vương. Chúa tình thương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cho linh hồn Tê-rê-sa về cõi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thiên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