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Con đã đến trong cuộc trần này với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yêu thương niềm vui hạnh phúc.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trao ban ủ ấp dắt dìu từng bước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đỡ nâng đời con. Con đã đến trong cuộc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trần này sứ mạng trao tay lời con thệ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ước. Bước con đi làm nhân chứng Nước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Trời một đời dấn thân cho thế trần hôm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Con đi loan báo Tin Mừng bằng đời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sống con ở giữa mọi người trong tình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yêu thương phục vụ hy sinh tận tình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cho nhau. Con đây luôn luôn biết mình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yếu hèn Chúa ơi! Nhưng đặt trọn niềm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tin vào ơn Thánh Linh giúp con nhiệt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tình vì Danh Chúa Chí Linh.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Con đã đến trong cuộc trần này lãnh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nhận muôn ân và Chúa đã muốn dẫn đưa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theo bước của Ngài trở nên muối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men nồng thắm. Con đã đến trong cuộc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trần này với lòng mê say niềm vui tận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hiến. Sống trung kiên làm tan những ưu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phiền để đời hát vang tin yêu Ngài hòa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Con đi loan báo Tin Mừng bằng đời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sống con ở giữa mọi người trong tình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yêu thương phục vụ hy sinh tận tình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cho nhau. Con đây luôn luôn biết mình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yếu hèn Chúa ơi! Nhưng đặt trọn niềm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tin vào ơn Thánh Linh giúp con nhiệt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tình vì Danh Chúa Chí Linh.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3. Con đã đến trong cuộc trần này giữa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mọi anh em cùng chung nhịp sống. Khát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mong cho thế giới an hòa tình người nở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hoa đẹp tươi. Con đã đến trong cuộc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trần này với lời ru êm gọi con hãy biết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sống vươn lên làm tươi tốt cho đời rạng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ngời Danh Cha là Chúa cả trời đất.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Con đi loan báo Tin Mừng bằng đời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sống con ở giữa mọi người trong tình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yêu thương phục vụ hy sinh tận tình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cho nhau. Con đây luôn luôn biết mình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yếu hèn Chúa ơi! Nhưng đặt trọn niềm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tin vào ơn Thánh Linh giúp con nhiệt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tình vì Danh Chúa Chí Linh.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4. Con đã đến trong cuộc trần này với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ngày hôm nay và con đã thấy Chúa đi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qua trong lớp con người đầy những đớn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đau sầu khổ. Con đã đến trong cuộc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trần này để rồi đi qua ngàn năm vàng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đá sẽ không phai là dấu vết của Ngài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để lại cho đời thêm rạng ngời tươi mới.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Con đi loan báo Tin Mừng bằng đời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sống con ở giữa mọi người trong tình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yêu thương phục vụ hy sinh tận tình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cho nhau. Con đây luôn luôn biết mình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yếu hèn Chúa ơi! Nhưng đặt trọn niềm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tin vào ơn Thánh Linh giúp con nhiệt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tình vì Danh Chúa Chí Linh.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