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ĐÃ CẬY TRÔNG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Hồn con vươn lên tới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Chúa, lạy Chúa cứu chuộc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con! Con sẽ chẳng hổ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ngươi, vì con đã cậy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ĐÃ CẬY TRÔNG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Lạy Chúa, xin Chúa nhớ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lại tình thương và khoan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dung vô bờ. Hãy rửa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sạch trong mọi vết tích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tội nhơ.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ĐÃ CẬY TRÔNG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Hồn con vươn lên tới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Chúa, lạy Chúa cứu chuộc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con! Con sẽ chẳng hổ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ngươi, vì con đã cậy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ĐÃ CẬY TRÔNG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Hạnh phúc ai vững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bước trong chân lý và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tin yêu Chúa Trời. Hớn hở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theo Người đi về lối bước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thảnh thơi.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ĐÃ CẬY TRÔNG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Hồn con vươn lên tới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Chúa, lạy Chúa cứu chuộc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con! Con sẽ chẳng hổ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ngươi, vì con đã cậy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