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CHÚA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thương yêu ta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luôn thứ tha. Bao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qua tình Chúa mãi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hòa. Người muốn lòng ta mau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quay về, rời xa đắm mê đổi mới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CHÚA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Hồng phúc Chúa ban mùa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ân; khắp nơi hân hoan nắm tay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vui sống trong bình an. Nào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loan tin mừng khắp nơi. Ngôi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Tinh xuống trần đời.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giang tay gọi mời cùng dựng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xây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CHÚA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Khắp nơi trông mong ngày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hồng ân chứa chan. Chúa đến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trần gian nguồn hạnh phúc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tuôn tràn. Trời đất hợp hoan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cung đàn mừng Chúa giáng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sinh, vị Cứu Tinh huy hoàng.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CHÚA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Hồng phúc Chúa ban mùa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ân; khắp nơi hân hoan nắm tay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vui sống trong bình an. Nào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loan tin mừng khắp nơi. Ngôi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Tinh xuống trần đời.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giang tay gọi mời cùng dựng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xây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CHÚA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Hãy ban cho con một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sắt son. Đêm trót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phụng sự Chúa vẹn toàn.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này con tim hòa bình,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nhân chứng cho tình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CHÚA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Hồng phúc Chúa ban mùa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ân; khắp nơi hân hoan nắm tay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vui sống trong bình an. Nào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loan tin mừng khắp nơi. Ngôi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Tinh xuống trần đời.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giang tay gọi mời cùng dựng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xây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