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CHO THẦY LÀ AI?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Chung quanh con, người ta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cho Thầy là ai? Và riêng con,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đã cho Thầy là ai? Thầy là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ai, khi vui, lúc gặp khổ sầu?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Thầy là ai, khi con chìm giữa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cô đơn.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CHO THẦY LÀ AI?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ĐK: Thầy là Đức Ki-tô Con Thiên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Chúa, Đấng cứu độ nhân thế. Thầy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là Đức Ki-tô, Đấng cứu đời đã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giáng sinh làm người. Thầy là Chúa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Cứu Thế, Đấng dâng đời để cứu rỗi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muôn dân. Thầy là đường đưa con tới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Quê Trời hưởng hạnh phúc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CHO THẦY LÀ AI?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Hôm nay đây, thì con cho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Thầy là ai? Ngày hôm qua,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đã cho Thầy là ai? Thầy là ai,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khi con có chuyện đau lòng?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Thầy là ai, khi con chịu những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nhọc nhằn.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CHO THẦY LÀ AI?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ĐK: Thầy là Đức Ki-tô Con Thiên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Chúa, Đấng cứu độ nhân thế. Thầy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là Đức Ki-tô, Đấng cứu đời đã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giáng sinh làm người. Thầy là Chúa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Cứu Thế, Đấng dâng đời để cứu rỗi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muôn dân. Thầy là đường đưa con tới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Quê Trời hưởng hạnh phúc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CHO THẦY LÀ AI?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Khi lo âu, thì con cho Thầy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là ai? Bị khinh chê, con đã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cho Thầy là ai? Thầy là ai, khi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đón một tin buồn? Thầy là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ai, khi con tràn nỗi hân hoan.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CHO THẦY LÀ AI?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ĐK: Thầy là Đức Ki-tô Con Thiên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Chúa, Đấng cứu độ nhân thế. Thầy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là Đức Ki-tô, Đấng cứu đời đã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giáng sinh làm người. Thầy là Chúa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Cứu Thế, Đấng dâng đời để cứu rỗi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muôn dân. Thầy là đường đưa con tới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Quê Trời hưởng hạnh phúc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CHO THẦY LÀ AI?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4. Khi an vui, thì con cho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Thầy là ai? Đời đau thương,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đã cho Thầy là ai? Thầy là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ai, khi con mới vừa thức dậy?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Thầy là ai, khi con nhìn ngắm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trời chiều?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CHO THẦY LÀ AI?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ĐK: Thầy là Đức Ki-tô Con Thiên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Chúa, Đấng cứu độ nhân thế. Thầy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là Đức Ki-tô, Đấng cứu đời đã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giáng sinh làm người. Thầy là Chúa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Cứu Thế, Đấng dâng đời để cứu rỗi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muôn dân. Thầy là đường đưa con tới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Quê Trời hưởng hạnh phúc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