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CHÀO CHÚA, CON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ĐK: Con chào Chúa con về, chào Chúa con về.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sẽ sống ngoan hiền với mẹ, với cha, anh em. Con sẽ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sống thân thương với mọi người trong cuộc sống.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 biết ơn thầy cô con luôn chăm ngoan học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hành. Con sống sao nên người làm rạng Danh Chúa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Trời. PK: Xin Ngài ở bên con từng phút giây trong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đời con. Xin Ngài ở bên con dẫn đưa con trong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cuộc sống. Khi con hát, con chơi, khi con nói, con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cười. Luôn luôn trong mọi việc con làm đẹp lòng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