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CHẲNG LÀ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chẳng là chi, mà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muôn đời yêu thương.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là như một hạt cát nằm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vệ đường. Thế mà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chết cho con. Thế mà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con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CHẲNG LÀ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nâng lên, nâng con lên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của Ngài. Dẫu cho đời con là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vương nhiều tội lỗi. Chúa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thương, cho dù con nhiều lúc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lạc đường. Thương con đến nỗi,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trao cho con Người Con dấu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CHẲNG LÀ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Con phận bụi tro, và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giữa cõi đời ô nhơ. Chúa chẳng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ngơ, để nhìn thấy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dại khờ. Chúa gọi, tiếng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trong tim. Kêu mời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cho trung kiên.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CHẲNG LÀ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nâng lên, nâng con lên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của Ngài. Dẫu cho đời con là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vương nhiều tội lỗi. Chúa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thương, cho dù con nhiều lúc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lạc đường. Thương con đến nỗi,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trao cho con Người Con dấu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CHẲNG LÀ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Tháng ngày đời con, là mỗi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vĩnh biệt dương gian.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làm được chi, thì rồi cũng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vùi xuống mộ phần. Có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giới sẽ qua đi. Con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tay trắng đâu là gì!.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CHẲNG LÀ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nâng lên, nâng con lên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của Ngài. Dẫu cho đời con là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vương nhiều tội lỗi. Chúa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thương, cho dù con nhiều lúc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lạc đường. Thương con đến nỗi,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trao cho con Người Con dấu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