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cậy trông ở Chúa vạn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từ nhân,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 không phải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vọng hổ ngươi,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thất vọng hổ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đã một lần tin yêu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Con đã một lần vâng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thánh ý. Luôn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đức từ bi. Luôn cậy trông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 cao quý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cậy trông ở Chúa vạn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từ nhân,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 không phải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vọng hổ ngươi,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thất vọng hổ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Đã có bao lần lang thang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quên lối. Đã có bao lần u mê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đắm đuối. Con làm sai những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lệnh truyền. Con bỏ qua bao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lời nguyền với Chúa,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cậy trông ở Chúa vạn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từ nhân,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 không phải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vọng hổ ngươi,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thất vọng hổ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Chúa nhân lành ban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thứ. Xin Chúa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ra tay cứu gỡ. Cho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bình an. Cho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hỉ hoan trong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cậy trông ở Chúa vạn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từ nhân,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Ngài, vì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 Ngài không phải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vọng hổ ngươi,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phải thất vọng hổ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