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biết dâng gì đây trong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Chúa sinh làm người trong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khuya cô vắng ngàn nơi. Con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gì đây trong hang lừa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cánh đồng hoang, giữa sương lạnh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gió rét cơ cùng giữa thế nhân 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hững lạnh lùng.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Con xin dâng lòng mến ấm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áp yêu thương, xin dâng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nhỏ bé chân thành.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Nguyện Chúa đoái thương ngự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đến máng cỏ lòng con chứa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chan niềm vui toả lan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Nhưng thế gian ngờ đâu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nay Chúa sinh vào đời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khuya rét mướt ngàn nơi.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người khổ đau trong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thiếu vắng tình thương, giữa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trường mong thấy ánh dương chiếu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soi đời hiu hắt đau buồn.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Con xin dâng lòng mến ấm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áp yêu thương, xin dâng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nhỏ bé chân thành.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Nguyện Chúa đoái thương ngự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đến máng cỏ lòng con chứa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chan niềm vui toả lan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sẻ chia tình thương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con đến cho mọi người cho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rực sáng niềm vui. Chúa vẫn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lòng con nhớ đến người nhỏ bé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đau, để đêm nay chẳng giống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xưa, Chúa chẳng còn lạnh lẽo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 đơn.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BIẾT DÂNG GÌ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Con xin dâng lòng mến ấm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áp yêu thương, xin dâng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nhỏ bé chân thành.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Nguyện Chúa đoái thương ngự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đến máng cỏ lòng con chứa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chan niềm vui toả lan 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