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biết dâng gì,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dâng gì cho Ngài Chúa ơi!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cuộc đời sóng gió nổi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trôi, đây phận người yếu đuối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mỏng manh, xin dâng Ngài,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1. Tình Chúa yêu con biết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bao lạ lùng. Yêu con Ngài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chết trên đồi cao, thưa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tiếng xin vâng, để trở nên,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trở nên lễ dâng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biết dâng gì,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dâng gì cho Ngài Chúa ơi!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cuộc đời sóng gió nổi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trôi, đây phận người yếu đuối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mỏng manh, xin dâng Ngài,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Ngài vẫn bên con suốt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bao năm rồi. Cho con được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sống trong tình yêu, trao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hiến con tim, Ngài cùng con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trở nên mối duyên sắt cầm.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biết dâng gì,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dâng gì cho Ngài Chúa ơi!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cuộc đời sóng gió nổi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trôi, đây phận người yếu đuối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mỏng manh, xin dâng Ngài,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Ngày tháng qua đi biết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bao êm đềm. Con an bình giữa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nơi gian trần, nghe tiếng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yêu thương, để từ nay, đời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gởi trao ân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biết dâng gì,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dâng gì cho Ngài Chúa ơi!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cuộc đời sóng gió nổi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trôi, đây phận người yếu đuối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mỏng manh, xin dâng Ngài,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