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TIẾNG KÊU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Có tiếng kêu từ nơi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hoang vắng mau dọn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đường cho Chúa. Giữa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rừng sâu hiu quạnh khơi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rộng lối Chúa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TIẾNG KÊU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Thung lũng lấp cho đầy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núi đồi hãy bạt xuống.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Đường gập ghềnh quanh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 uốn thẳng san bằng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TIẾNG KÊU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Có tiếng kêu từ nơi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hoang vắng mau dọn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đường cho Chúa. Giữa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rừng sâu hiu quạnh khơi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rộng lối Chúa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TIẾNG KÊU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2. Dân Chúa hãy an lòng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hiểm họa đã vượt qua.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Tội tình đều được tha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bởi nhờ Chúa đền cho.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TIẾNG KÊU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Có tiếng kêu từ nơi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hoang vắng mau dọn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đường cho Chúa. Giữa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rừng sâu hiu quạnh khơi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rộng lối Chúa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TIẾNG KÊU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Đây chính Chúa ban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truyền hãy dọn đường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nẻo Chúa. Người người sẽ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hân hoan ngắm nhìn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hiển linh.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CÓ TIẾNG KÊU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Có tiếng kêu từ nơi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hoang vắng mau dọn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đường cho Chúa. Giữa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rừng sâu hiu quạnh khơi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rộng lối Chúa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