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MẸ CÙNG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Mẹ ơi đoàn con đến trước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nhan Mẹ nguyện xin Mẹ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thương an ủi chở che. Bao đau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thương giữa đời dương thế,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bao âu lo tình người dâu bể.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Mẹ ơi chớ để đoàn con đơn côi.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MẸ CÙNG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ơi, nơi Mẹ hạnh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tuyệt vời. Đoàn con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trong tình Mẹ an vui.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Dù ngày qua đau thương có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sợ chi, dù ngày mai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 có Mẹ lo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MẸ CÙNG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Nguyện xin Mẹ thương ấp ủ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dắt dìu, để con vững tâm đi giữa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trần gian. Mong mai sau Nước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Trời tươi sáng con hân hoan đến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cùng với Mẹ hưởng nhan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Trời giữa nơi cao sang.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MẸ CÙNG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ơi, nơi Mẹ hạnh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tuyệt vời. Đoàn con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trong tình Mẹ an vui.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Dù ngày qua đau thương có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sợ chi, dù ngày mai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 có Mẹ lo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Hòa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