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GÌ ĐỂ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Có gì để mang đi nữa khi con lìa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cõi đời, có gì để dâng lên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đáng ghi công đời sống đã qua. Có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 để mong che khuất mắt công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minh nhìn thấu nhân sinh ôi chỉ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còn niềm tin nơi Chúa lòng từ ái thứ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 tội nhơ.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GÌ ĐỂ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Lòng tin thiết tha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nay con bước ra trình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diện với Cha. Thời gian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có qua tình thương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 chẳng hề phôi pha.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GÌ ĐỂ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Nghĩ về ngày qua đã sống ôi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tham vọng, kiếm tìm niềm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giây phút lãng quên đi hạnh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thu. Lúc này nằm xuôi tay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sướng vui xưa thành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ưu tư thôi chỉ còn cậy trông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lòng từ ái dắt qua ngày mai.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GÌ ĐỂ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Lòng tin thiết tha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nay con bước ra trình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diện với Cha. Thời gian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có qua tình thương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 chẳng hề phôi pha.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GÌ ĐỂ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Khẩn cầu tình yêu Thiên Chúa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đưa con về với Ngài giã từ trần gian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hoen úa ước mong sao đừng chết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vong thân dẫu rằng đời con không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đáng sống bao lâu nào có chi đâu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nhưng Chúa là tình thương viên mãn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xin đến nghỉ yên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GÌ ĐỂ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Lòng tin thiết tha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nay con bước ra trình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diện với Cha. Thời gian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có qua tình thương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 chẳng hề phôi pha.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