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GÌ ĐỂ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Bao năm rồi làm sao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quên được, tình Chúa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tình Chúa bao la.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con, bỏ trời xuống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thế, mang kiếp sống nghèo,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chỉ vì yêu, ôi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GÌ ĐỂ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Xin dâng lên tình yêu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nhỏ bé, bao ước mơ với cả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ân tình. Như lễ vật để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dâng lên Chúa. Vì con có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chi đâu, để dâng tiến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GÌ ĐỂ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Bao năm rồi làm sao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quên được, tình Chúa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tình Chúa bao la.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 nên đã hiến tế,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gánh lấy khổ hình chỉ vì yêu,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ôi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GÌ ĐỂ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Xin dâng lên tình yêu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nhỏ bé, bao ước mơ với cả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ân tình. Như lễ vật để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dâng lên Chúa. Vì con có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chi đâu, để dâng tiến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GÌ ĐỂ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Bao năm rồi làm sao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quên được, tình Chúa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tình Chúa bao la.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 chúc tụng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đã lấy máu thịt nuôi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gian, nuôi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GÌ ĐỂ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Xin dâng lên tình yêu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nhỏ bé, bao ước mơ với cả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ân tình. Như lễ vật để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dâng lên Chúa. Vì con có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chi đâu, để dâng tiến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