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CÓ CHÚA TRONG ĐỜI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1. Từng bước trong cuộc đời con,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biết bao cay đắng ngọt bùi. Cuộc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sống với những lo toan với những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gian nan với những ngày bình an.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Chúa luôn đưa bước con hoài mà dìu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con đi tới dìu con đi tới trên hành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trình xa.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Anh Tuấn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CÓ CHÚA TRONG ĐỜI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450" b="1">
                <a:solidFill>
                  <a:srgbClr val="FFFFFF"/>
                </a:solidFill>
                <a:latin typeface="Arial"/>
              </a:rPr>
              <a:t>ĐK: Tình yêu Chúa ủ ấp đời</a:t>
            </a:r>
          </a:p>
          <a:p>
            <a:pPr algn="ctr"/>
            <a:r>
              <a:rPr sz="5450" b="1">
                <a:solidFill>
                  <a:srgbClr val="FFFFFF"/>
                </a:solidFill>
                <a:latin typeface="Arial"/>
              </a:rPr>
              <a:t>con, nâng niu con từng</a:t>
            </a:r>
          </a:p>
          <a:p>
            <a:pPr algn="ctr"/>
            <a:r>
              <a:rPr sz="5450" b="1">
                <a:solidFill>
                  <a:srgbClr val="FFFFFF"/>
                </a:solidFill>
                <a:latin typeface="Arial"/>
              </a:rPr>
              <a:t>phút giây không rời. Dù bao</a:t>
            </a:r>
          </a:p>
          <a:p>
            <a:pPr algn="ctr"/>
            <a:r>
              <a:rPr sz="5450" b="1">
                <a:solidFill>
                  <a:srgbClr val="FFFFFF"/>
                </a:solidFill>
                <a:latin typeface="Arial"/>
              </a:rPr>
              <a:t>phen con trót lỡ lầm Ngài</a:t>
            </a:r>
          </a:p>
          <a:p>
            <a:pPr algn="ctr"/>
            <a:r>
              <a:rPr sz="5450" b="1">
                <a:solidFill>
                  <a:srgbClr val="FFFFFF"/>
                </a:solidFill>
                <a:latin typeface="Arial"/>
              </a:rPr>
              <a:t>vẫn xót thương mà thứ tha.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Anh Tuấn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CÓ CHÚA TRONG ĐỜI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2. Từ lúc chim gọi ngày lên, đến khi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mây xuống đêm về Người vẫn ghé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mắt trông nom sánh bước bên con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suốt quãng đường buồn vui. Nắng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mưa giông tố bên trời chẳng hề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vương chân bước một khi có Chúa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đêm ngày dìu đưa.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Anh Tuấn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CÓ CHÚA TRONG ĐỜI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450" b="1">
                <a:solidFill>
                  <a:srgbClr val="FFFFFF"/>
                </a:solidFill>
                <a:latin typeface="Arial"/>
              </a:rPr>
              <a:t>ĐK: Tình yêu Chúa ủ ấp đời</a:t>
            </a:r>
          </a:p>
          <a:p>
            <a:pPr algn="ctr"/>
            <a:r>
              <a:rPr sz="5450" b="1">
                <a:solidFill>
                  <a:srgbClr val="FFFFFF"/>
                </a:solidFill>
                <a:latin typeface="Arial"/>
              </a:rPr>
              <a:t>con, nâng niu con từng</a:t>
            </a:r>
          </a:p>
          <a:p>
            <a:pPr algn="ctr"/>
            <a:r>
              <a:rPr sz="5450" b="1">
                <a:solidFill>
                  <a:srgbClr val="FFFFFF"/>
                </a:solidFill>
                <a:latin typeface="Arial"/>
              </a:rPr>
              <a:t>phút giây không rời. Dù bao</a:t>
            </a:r>
          </a:p>
          <a:p>
            <a:pPr algn="ctr"/>
            <a:r>
              <a:rPr sz="5450" b="1">
                <a:solidFill>
                  <a:srgbClr val="FFFFFF"/>
                </a:solidFill>
                <a:latin typeface="Arial"/>
              </a:rPr>
              <a:t>phen con trót lỡ lầm Ngài</a:t>
            </a:r>
          </a:p>
          <a:p>
            <a:pPr algn="ctr"/>
            <a:r>
              <a:rPr sz="5450" b="1">
                <a:solidFill>
                  <a:srgbClr val="FFFFFF"/>
                </a:solidFill>
                <a:latin typeface="Arial"/>
              </a:rPr>
              <a:t>vẫn xót thương mà thứ tha.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Anh Tuấn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CÓ CHÚA TRONG ĐỜI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3. Trần thế bao lần đổi thay, vẫn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do tay Chúa an bài. Vì chính Chúa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đã yêu thương dẫn bước muôn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phương lướt thắng ngàn sầu vương.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Thiết tha xin Chúa nhân từ đừng để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con xa Chúa nguyện thương canh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giữ thân phận bụi tro.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Anh Tuấn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CÓ CHÚA TRONG ĐỜI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450" b="1">
                <a:solidFill>
                  <a:srgbClr val="FFFFFF"/>
                </a:solidFill>
                <a:latin typeface="Arial"/>
              </a:rPr>
              <a:t>ĐK: Tình yêu Chúa ủ ấp đời</a:t>
            </a:r>
          </a:p>
          <a:p>
            <a:pPr algn="ctr"/>
            <a:r>
              <a:rPr sz="5450" b="1">
                <a:solidFill>
                  <a:srgbClr val="FFFFFF"/>
                </a:solidFill>
                <a:latin typeface="Arial"/>
              </a:rPr>
              <a:t>con, nâng niu con từng</a:t>
            </a:r>
          </a:p>
          <a:p>
            <a:pPr algn="ctr"/>
            <a:r>
              <a:rPr sz="5450" b="1">
                <a:solidFill>
                  <a:srgbClr val="FFFFFF"/>
                </a:solidFill>
                <a:latin typeface="Arial"/>
              </a:rPr>
              <a:t>phút giây không rời. Dù bao</a:t>
            </a:r>
          </a:p>
          <a:p>
            <a:pPr algn="ctr"/>
            <a:r>
              <a:rPr sz="5450" b="1">
                <a:solidFill>
                  <a:srgbClr val="FFFFFF"/>
                </a:solidFill>
                <a:latin typeface="Arial"/>
              </a:rPr>
              <a:t>phen con trót lỡ lầm Ngài</a:t>
            </a:r>
          </a:p>
          <a:p>
            <a:pPr algn="ctr"/>
            <a:r>
              <a:rPr sz="5450" b="1">
                <a:solidFill>
                  <a:srgbClr val="FFFFFF"/>
                </a:solidFill>
                <a:latin typeface="Arial"/>
              </a:rPr>
              <a:t>vẫn xót thương mà thứ tha.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Anh Tuấn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