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CHÚA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Trôi theo dòng đời, cuộc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lá úa phai. Thân con hao gầy,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vì sương gió nắng mưa triền miên.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Sớm tối đong đầy, niềm ưu tư vây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 trong hồn, lòng băn khoăn lắng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 ngày mai. Thầm kêu xin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CHÚA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Chúa ơi! Đời con vai gánh nặng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mang, tháng ngày tất tả ngược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xuôi, mong được an vui trong đời.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Ước mong nghỉ ngơi trong trái tim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Ngài, tựa nương hơi ấm yêu thương,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để được nâng đỡ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CHÚA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xin dâng Ngài, mọi ưu tư vây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 sớm hôm. Con xin dâng Ngài,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băn khoăn lắng lo ngày mai. Sớm tối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Ngài, đường con đi như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về, đường con đi nắng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tàn phai, lòng nhẹ như áng mây lưng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CHÚA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Chúa ơi! Đời con vai gánh nặng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mang, tháng ngày tất tả ngược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xuôi, mong được an vui trong đời.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Ước mong nghỉ ngơi trong trái tim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Ngài, tựa nương hơi ấm yêu thương,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để được nâng đỡ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CHÚA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Có Chúa trong đời, cuộc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lá thắm xanh. Gian truân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đời, Ngài nâng đỡ sẻ chia từng khi.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Có Chúa trong đời, bàn chân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bước hy vọng, đường chông gai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nở hoa lừng hương, bờ vai con 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đêm trường.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CHÚA TRONG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Chúa ơi! Đời con vai gánh nặng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mang, tháng ngày tất tả ngược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xuôi, mong được an vui trong đời.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Ước mong nghỉ ngơi trong trái tim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Ngài, tựa nương hơi ấm yêu thương,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để được nâng đỡ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