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CHÍ THÌ NÊN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Có chí thì nên, nhà có nền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thì vững chắc. Con lo chăm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học cho chóng nên người.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ham chơi Chúa ơi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chăm học. Con không ham chơi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ơi con chăm học.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CHÍ THÌ NÊN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Thánh Thần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hoá cuộc đời con. Con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 ngoan học hay sống tốt.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Thánh Thần thánh hoá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con. Con chóng khôn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ngoan, con chóng nên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CHÍ THÌ NÊN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Kính mến mẹ cha là con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 thảo hiếu. Con luôn ngoan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ngoãn yêu mến vâng lời.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thương yêu, kính tôn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vâng lời. Con luôn thương yêu,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tôn và vâng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CHÍ THÌ NÊN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Thánh Thần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hoá cuộc đời con. Con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 ngoan học hay sống tốt.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Thánh Thần thánh hoá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con. Con chóng khôn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ngoan, con chóng nên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