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BAO GIỜ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1. Có bao giờ con thấy Chúa, có bao giờ con thấy Chúa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đến xin con đôi chút cơm thừa, gạo rơi. Có bao giờ con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thấy Chúa, có bao giờ con thấy Chúa đến xin con ly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nước lã nhạt cầm hơi? ÐK: Nhưng con đâu, con đâu có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ngờ, bao lâu nay, bao lâu đến giờ, mỗi khi con giúp đỡ ai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vì lòng thương yêu bác ái. Dù là việc đơn sơ nhỏ bé, dù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là người vô danh trần thế thì cũng là làm cho Chúa đấy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thôi. Nhưng con nay, con nay biết rồi, chung quanh con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hay năm rõ mười: mỗi khi con giúp đỡ ai vì lòng thương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yêu bác ái. Dù là việc đơn sơ nhỏ bé, dù là người vô danh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trần thế thì cũng là làm cho Chúa đấy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BAO GIỜ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2. Có bao giờ con thấy Chúa, có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bao giờ con thấy Chúa đến xin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con manh áo che mình lạnh căm.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Có bao giờ con thấy Chúa, có bao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giờ con thấy Chúa đến xin con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như khách lỡ đường trọ đêm?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BAO GIỜ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Có bao giờ con thấy Chúa, có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giờ con thấy Chúa sống cô đơn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chốn lao tù mà thăm. Có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giờ con thấy Chúa, có bao giờ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thấy Chúa ốm đau rên than chống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cơn bệnh ngày đêm? Kết: Kính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người trọn mười điều răn.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